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63" d="100"/>
          <a:sy n="63" d="100"/>
        </p:scale>
        <p:origin x="-1608" y="-104"/>
      </p:cViewPr>
      <p:guideLst>
        <p:guide orient="horz" pos="5759"/>
        <p:guide pos="431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1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2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8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0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0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5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2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38FB8-2A96-644A-95DC-4E7C996EB407}" type="datetimeFigureOut">
              <a:rPr lang="en-US" smtClean="0"/>
              <a:t>24/10/16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7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9694428"/>
              </p:ext>
            </p:extLst>
          </p:nvPr>
        </p:nvGraphicFramePr>
        <p:xfrm>
          <a:off x="-2" y="947402"/>
          <a:ext cx="685641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207"/>
                <a:gridCol w="3428207"/>
              </a:tblGrid>
              <a:tr h="1639002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Hand saw</a:t>
                      </a:r>
                      <a:endParaRPr lang="en-US" sz="32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 smtClean="0">
                          <a:latin typeface="Century Gothic"/>
                          <a:cs typeface="Century Gothic"/>
                        </a:rPr>
                        <a:t>Hand drill</a:t>
                      </a:r>
                      <a:endParaRPr lang="en-US" sz="3200" b="0" dirty="0"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 smtClean="0">
                          <a:latin typeface="Century Gothic"/>
                          <a:cs typeface="Century Gothic"/>
                        </a:rPr>
                        <a:t>Spanners (various sizes)</a:t>
                      </a:r>
                      <a:endParaRPr lang="en-US" sz="3200" b="0" dirty="0"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 smtClean="0">
                          <a:latin typeface="Century Gothic"/>
                          <a:cs typeface="Century Gothic"/>
                        </a:rPr>
                        <a:t>File</a:t>
                      </a:r>
                      <a:endParaRPr lang="en-US" sz="3200" b="0" dirty="0"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algn="l"/>
                      <a:r>
                        <a:rPr lang="en-US" sz="3200" b="0" dirty="0" smtClean="0">
                          <a:latin typeface="Century Gothic"/>
                          <a:cs typeface="Century Gothic"/>
                        </a:rPr>
                        <a:t>Protractor</a:t>
                      </a:r>
                      <a:endParaRPr lang="en-US" sz="3200" b="0" dirty="0"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7555" b="27950"/>
          <a:stretch/>
        </p:blipFill>
        <p:spPr>
          <a:xfrm>
            <a:off x="3930376" y="1143592"/>
            <a:ext cx="2577700" cy="11469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4284" y="2727249"/>
            <a:ext cx="1846541" cy="138490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l="6607" t="27343" r="5000" b="26760"/>
          <a:stretch/>
        </p:blipFill>
        <p:spPr>
          <a:xfrm>
            <a:off x="3648738" y="4595937"/>
            <a:ext cx="2947234" cy="8264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93" y="6009743"/>
            <a:ext cx="1379524" cy="13795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0618" y="7742470"/>
            <a:ext cx="2258449" cy="1171287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Tools Required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25073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019037"/>
              </p:ext>
            </p:extLst>
          </p:nvPr>
        </p:nvGraphicFramePr>
        <p:xfrm>
          <a:off x="-2" y="947402"/>
          <a:ext cx="685641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207"/>
                <a:gridCol w="3428207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solidFill>
                            <a:srgbClr val="000000"/>
                          </a:solidFill>
                          <a:latin typeface="Century Gothic"/>
                          <a:cs typeface="Century Gothic"/>
                        </a:rPr>
                        <a:t>Ruler</a:t>
                      </a:r>
                      <a:endParaRPr lang="en-US" sz="3200" b="0" dirty="0">
                        <a:solidFill>
                          <a:srgbClr val="000000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solidFill>
                            <a:srgbClr val="000000"/>
                          </a:solidFill>
                          <a:latin typeface="Century Gothic"/>
                          <a:cs typeface="Century Gothic"/>
                        </a:rPr>
                        <a:t>Tape measure</a:t>
                      </a:r>
                      <a:endParaRPr lang="en-US" sz="3200" b="0" dirty="0">
                        <a:solidFill>
                          <a:srgbClr val="000000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039" y="1026449"/>
            <a:ext cx="3088755" cy="154437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755" y="2611143"/>
            <a:ext cx="2469383" cy="1578067"/>
          </a:xfrm>
          <a:prstGeom prst="rect">
            <a:avLst/>
          </a:prstGeom>
        </p:spPr>
      </p:pic>
      <p:sp>
        <p:nvSpPr>
          <p:cNvPr id="12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Tools Required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154205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4514997"/>
              </p:ext>
            </p:extLst>
          </p:nvPr>
        </p:nvGraphicFramePr>
        <p:xfrm>
          <a:off x="-2" y="947402"/>
          <a:ext cx="685641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207"/>
                <a:gridCol w="3428207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solidFill>
                            <a:srgbClr val="000000"/>
                          </a:solidFill>
                          <a:latin typeface="Century Gothic"/>
                          <a:cs typeface="Century Gothic"/>
                        </a:rPr>
                        <a:t>Drill press</a:t>
                      </a:r>
                      <a:endParaRPr lang="en-US" sz="3200" b="0" dirty="0">
                        <a:solidFill>
                          <a:srgbClr val="000000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entury Gothic"/>
                          <a:cs typeface="Century Gothic"/>
                        </a:rPr>
                        <a:t>Power saw</a:t>
                      </a:r>
                      <a:endParaRPr lang="en-US" sz="3200" b="0" dirty="0"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3200" b="0" dirty="0" smtClean="0">
                          <a:latin typeface="Century Gothic"/>
                          <a:cs typeface="Century Gothic"/>
                        </a:rPr>
                        <a:t>Bench vice</a:t>
                      </a:r>
                      <a:endParaRPr lang="en-US" sz="3200" b="0" dirty="0"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3200" b="0" dirty="0" err="1" smtClean="0">
                          <a:latin typeface="Century Gothic"/>
                          <a:cs typeface="Century Gothic"/>
                        </a:rPr>
                        <a:t>Callipers</a:t>
                      </a:r>
                      <a:endParaRPr lang="en-US" sz="3200" b="0" dirty="0">
                        <a:latin typeface="Century Gothic"/>
                        <a:cs typeface="Century Gothic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2877" y="934814"/>
            <a:ext cx="1210739" cy="161431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564" y="2795523"/>
            <a:ext cx="2319493" cy="11850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t="18136" b="21694"/>
          <a:stretch/>
        </p:blipFill>
        <p:spPr>
          <a:xfrm>
            <a:off x="3792964" y="4273721"/>
            <a:ext cx="2445094" cy="14711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t="22832" b="22527"/>
          <a:stretch/>
        </p:blipFill>
        <p:spPr>
          <a:xfrm>
            <a:off x="3909228" y="5972155"/>
            <a:ext cx="2535443" cy="1385375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Optional Tools</a:t>
            </a:r>
            <a:endParaRPr lang="en-US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013485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603419"/>
              </p:ext>
            </p:extLst>
          </p:nvPr>
        </p:nvGraphicFramePr>
        <p:xfrm>
          <a:off x="-2" y="947402"/>
          <a:ext cx="685641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207"/>
                <a:gridCol w="3428207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90mm x 1m PVC pipe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12x12x1.4mm Angle Iron (0.5m long)</a:t>
                      </a:r>
                      <a:endParaRPr lang="en-US" sz="1800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M16 x 60mm hex coupler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100mm PVC end cap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150mm PVC threaded access coupling</a:t>
                      </a:r>
                    </a:p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Materials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4881" b="27681"/>
          <a:stretch/>
        </p:blipFill>
        <p:spPr>
          <a:xfrm>
            <a:off x="4201324" y="947402"/>
            <a:ext cx="1723236" cy="1464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32924" r="7165" b="31574"/>
          <a:stretch/>
        </p:blipFill>
        <p:spPr>
          <a:xfrm>
            <a:off x="4201324" y="2984443"/>
            <a:ext cx="2081155" cy="795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1547" t="38640" r="31647" b="38497"/>
          <a:stretch/>
        </p:blipFill>
        <p:spPr>
          <a:xfrm>
            <a:off x="4306087" y="4391335"/>
            <a:ext cx="1976392" cy="12277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4827" t="10699" r="5517" b="12049"/>
          <a:stretch/>
        </p:blipFill>
        <p:spPr>
          <a:xfrm>
            <a:off x="4316517" y="5961074"/>
            <a:ext cx="1608043" cy="13855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686" y="7599693"/>
            <a:ext cx="1545874" cy="1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11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8017795"/>
              </p:ext>
            </p:extLst>
          </p:nvPr>
        </p:nvGraphicFramePr>
        <p:xfrm>
          <a:off x="-2" y="947402"/>
          <a:ext cx="685641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207"/>
                <a:gridCol w="3428207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150mm PVC threaded end cap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150mm PVC end cap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20mm to 15mm PVC reducer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PVC male thread adapter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Treadmill motor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Materials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827" t="10699" r="5517" b="12049"/>
          <a:stretch/>
        </p:blipFill>
        <p:spPr>
          <a:xfrm>
            <a:off x="4376985" y="2695540"/>
            <a:ext cx="1608043" cy="13855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6517" y="947402"/>
            <a:ext cx="1750369" cy="1750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2673" b="22609"/>
          <a:stretch/>
        </p:blipFill>
        <p:spPr>
          <a:xfrm>
            <a:off x="3886479" y="4330537"/>
            <a:ext cx="2528093" cy="1383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16517" y="6011718"/>
            <a:ext cx="1329954" cy="120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024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81770037"/>
              </p:ext>
            </p:extLst>
          </p:nvPr>
        </p:nvGraphicFramePr>
        <p:xfrm>
          <a:off x="-2" y="947402"/>
          <a:ext cx="685641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28207"/>
                <a:gridCol w="3428207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300x300x5mm plywood</a:t>
                      </a: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19mm </a:t>
                      </a:r>
                      <a:r>
                        <a:rPr lang="en-US" b="0" dirty="0" err="1" smtClean="0">
                          <a:solidFill>
                            <a:srgbClr val="000000"/>
                          </a:solidFill>
                        </a:rPr>
                        <a:t>aluminium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 box section (500mm long)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x 200mm pipe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pipe flange</a:t>
                      </a:r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31.8x1.2mm steel tubing (3m long)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latin typeface="Century Gothic"/>
                <a:cs typeface="Century Gothic"/>
              </a:rPr>
              <a:t>Materials</a:t>
            </a:r>
            <a:endParaRPr lang="en-US" dirty="0"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9474" b="40539"/>
          <a:stretch/>
        </p:blipFill>
        <p:spPr>
          <a:xfrm>
            <a:off x="3565983" y="4724421"/>
            <a:ext cx="3290429" cy="657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46" y="5879618"/>
            <a:ext cx="1578702" cy="1578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9187" b="30932"/>
          <a:stretch/>
        </p:blipFill>
        <p:spPr>
          <a:xfrm>
            <a:off x="3565984" y="7579265"/>
            <a:ext cx="3292017" cy="13128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637" t="26541" r="11510" b="27900"/>
          <a:stretch/>
        </p:blipFill>
        <p:spPr>
          <a:xfrm>
            <a:off x="3868320" y="2640649"/>
            <a:ext cx="2502665" cy="1503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015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101</Words>
  <Application>Microsoft Macintosh PowerPoint</Application>
  <PresentationFormat>On-screen Show (4:3)</PresentationFormat>
  <Paragraphs>32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Powell</dc:creator>
  <cp:lastModifiedBy>Simon Powell</cp:lastModifiedBy>
  <cp:revision>5</cp:revision>
  <dcterms:created xsi:type="dcterms:W3CDTF">2016-10-24T11:02:34Z</dcterms:created>
  <dcterms:modified xsi:type="dcterms:W3CDTF">2016-10-24T11:47:49Z</dcterms:modified>
</cp:coreProperties>
</file>